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59"/>
    <p:restoredTop sz="96327"/>
  </p:normalViewPr>
  <p:slideViewPr>
    <p:cSldViewPr snapToGrid="0" showGuides="1">
      <p:cViewPr varScale="1">
        <p:scale>
          <a:sx n="93" d="100"/>
          <a:sy n="93" d="100"/>
        </p:scale>
        <p:origin x="224" y="8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7FBE-5B9E-F024-702D-7C24C5DAF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FA46B-E6AD-FF3A-A535-970C69E76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304A7-E2D3-215E-1B50-2946F1E3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0519D-023D-BFB6-F40F-F6362AFE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B6A16-1CED-AD2F-0968-5263E6AB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8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2AD0-D2D1-189C-02B9-C50765A4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5C5B6-45D0-7AC8-3958-E96653B53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BB5C8-F676-57C2-4321-41F250AC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777DB-D284-3F3D-9D19-478E3FDE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FB647-1BA7-2041-85B9-5B95ED4E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05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3E74-FBE1-0139-DAAA-911388AC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E57F1-7BD4-7F6D-F534-3A761736A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3BECD-DC3D-3552-E0A9-B38437DB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7E2F0-98EB-221F-40D7-CC744D02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68A9C-DB0C-2DB8-E445-E0F4B621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0673-A0A9-8328-1395-2A39C2DD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5435D-908E-068C-1739-52E219528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84023-C692-3261-58FD-94A4CB63F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41F8B-E234-9763-3C01-F4FE41D0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6DF42-B894-E349-F2E7-A48F7C46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D0104-200F-8D6B-00EE-3EEE5933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6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ABDD-62B5-DEEA-EB8A-11B7E9E45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9B106-05C4-2D36-857C-70EB2B9F5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EFC6B-0716-EB77-454C-8E1D3C30E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58F76-CA80-BA94-0135-4401EB4E5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55019-8E97-9BB6-3D8F-48B783567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A8334-678E-CF7F-3A2A-358FF1A4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41DEF8-0B4B-3D20-0782-AF96E9ED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B1D4A1-8598-04A5-BA82-EAB0EB17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0C52-3F58-DEB2-A681-422EBEC8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A1D6E-36A6-C812-C915-C7823988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C6ED7-619A-07D4-3D5E-587B6ABD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196EB-CE3D-3260-A677-90074E06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3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4AE71-A439-8F96-2B26-75F8BF61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BC316F-70C3-ABEC-1AAF-C5566A923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20635-EB2B-10E1-291F-A133E9F4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CC44-87BD-DE7F-95FF-13AA60F6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19DFB-8DA8-57C0-5D8F-EF3239FF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F7C70-82C9-D960-2139-8A076B83F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90E13-D330-380D-8347-D473FBBD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B72F5-97A3-9FFF-A9F0-1568491C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7C6A6-F700-F6FC-FBE3-EFBF55F4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7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C9A5-1186-AC72-536D-79C7A2AA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D4757-78ED-BC3F-3B9D-3E2258EBE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5FCF1-D749-F4FD-CEAE-200A6D6B3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75204-1244-FD47-DD2F-DD2718DB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662D3-A97B-B997-F34D-D0E88B32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CEB9A-FF6F-9CD9-7D26-FD3E9898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9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5B30B-8280-AE5F-C119-24BFE1B3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6DA48-2F57-B6FA-A508-C6ECEEBB0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087D2-2833-9D9A-AA73-9A22816D4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7F8F-DF58-8145-A2A8-426C9012E18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94E03-A90A-5271-96AE-05A516A8A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D56AA-3AB7-3FFB-4CAE-A90E4EAF4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2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3F7D43A7-8B51-5194-639F-F7412F7457C9}"/>
              </a:ext>
            </a:extLst>
          </p:cNvPr>
          <p:cNvSpPr txBox="1"/>
          <p:nvPr/>
        </p:nvSpPr>
        <p:spPr>
          <a:xfrm>
            <a:off x="622126" y="2275295"/>
            <a:ext cx="10947747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0332E"/>
                </a:solidFill>
                <a:effectLst/>
                <a:uLnTx/>
                <a:uFillTx/>
                <a:latin typeface="Poppins Medium Bold"/>
                <a:ea typeface="+mn-ea"/>
                <a:cs typeface="+mn-cs"/>
              </a:rPr>
              <a:t>Session Title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9234945B-4DE1-49A0-AFD5-3D374EFA7E73}"/>
              </a:ext>
            </a:extLst>
          </p:cNvPr>
          <p:cNvSpPr txBox="1"/>
          <p:nvPr/>
        </p:nvSpPr>
        <p:spPr>
          <a:xfrm>
            <a:off x="2906849" y="3454052"/>
            <a:ext cx="6378298" cy="1181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0332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Speaker Name</a:t>
            </a:r>
          </a:p>
          <a:p>
            <a:pPr marL="0" marR="0" lvl="0" indent="0" algn="ctr" defTabSz="914400" rtl="0" eaLnBrk="1" fontAlgn="auto" latinLnBrk="0" hangingPunct="1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B0332E"/>
                </a:solidFill>
                <a:latin typeface="Poppins Light"/>
              </a:rPr>
              <a:t>Speaker Job Title </a:t>
            </a:r>
          </a:p>
          <a:p>
            <a:pPr marL="0" marR="0" lvl="0" indent="0" algn="ctr" defTabSz="914400" rtl="0" eaLnBrk="1" fontAlgn="auto" latinLnBrk="0" hangingPunct="1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0332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Speaker Company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B0332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39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92D605-92A5-E5E8-48E3-78B5451F2CE8}"/>
              </a:ext>
            </a:extLst>
          </p:cNvPr>
          <p:cNvSpPr txBox="1">
            <a:spLocks/>
          </p:cNvSpPr>
          <p:nvPr/>
        </p:nvSpPr>
        <p:spPr>
          <a:xfrm>
            <a:off x="950794" y="1873658"/>
            <a:ext cx="10290411" cy="42571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dirty="0">
                <a:latin typeface="Calibri"/>
              </a:rPr>
              <a:t>Please add the learning objectives you submitted at the beginning of your presentation.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3.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4.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9ABD42-3D2F-DAA6-B04E-C4F356AA29A9}"/>
              </a:ext>
            </a:extLst>
          </p:cNvPr>
          <p:cNvSpPr txBox="1">
            <a:spLocks/>
          </p:cNvSpPr>
          <p:nvPr/>
        </p:nvSpPr>
        <p:spPr>
          <a:xfrm>
            <a:off x="2091234" y="969779"/>
            <a:ext cx="8009530" cy="748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Learning Objectives </a:t>
            </a:r>
          </a:p>
        </p:txBody>
      </p:sp>
    </p:spTree>
    <p:extLst>
      <p:ext uri="{BB962C8B-B14F-4D97-AF65-F5344CB8AC3E}">
        <p14:creationId xmlns:p14="http://schemas.microsoft.com/office/powerpoint/2010/main" val="244352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8708E-5ECB-8936-222F-74E9C83D9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35AC23-123E-CDAA-037D-CB4F8344D11B}"/>
              </a:ext>
            </a:extLst>
          </p:cNvPr>
          <p:cNvSpPr txBox="1"/>
          <p:nvPr/>
        </p:nvSpPr>
        <p:spPr>
          <a:xfrm>
            <a:off x="3231676" y="449955"/>
            <a:ext cx="5728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Disclaimer Slide</a:t>
            </a:r>
            <a:endParaRPr lang="en-US" sz="40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F6A236B-E37A-5157-D99A-CB25B3E97A11}"/>
              </a:ext>
            </a:extLst>
          </p:cNvPr>
          <p:cNvSpPr txBox="1">
            <a:spLocks/>
          </p:cNvSpPr>
          <p:nvPr/>
        </p:nvSpPr>
        <p:spPr>
          <a:xfrm>
            <a:off x="628650" y="1550052"/>
            <a:ext cx="10934700" cy="3757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Today’s presenter is currently employed by </a:t>
            </a:r>
            <a:r>
              <a:rPr lang="en-US" dirty="0">
                <a:highlight>
                  <a:srgbClr val="FFFF00"/>
                </a:highlight>
              </a:rPr>
              <a:t>XYZ Company</a:t>
            </a:r>
            <a:r>
              <a:rPr lang="en-US" dirty="0"/>
              <a:t>, which manufactures some of the technology referenced in this presentation.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highlight>
                  <a:srgbClr val="FFFF00"/>
                </a:highlight>
              </a:rPr>
              <a:t>(DELETE IF NOT EMPLOYEED BY MANUFACTURER)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4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D145-5933-BDFC-F2BB-1FDF54DF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F4816-584C-16F2-6075-099AAE12D0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9DB8F-6D65-0141-829E-83B7304252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A742-0ECE-F418-BCE9-93A8D270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336F-BD53-88F4-5CAE-38DFBD039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89665-300D-279C-0277-3059CF3D1D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2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9D149-FD46-464F-7BEC-A657442C7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987A53-5591-2125-E2FF-EA709A68AC55}"/>
              </a:ext>
            </a:extLst>
          </p:cNvPr>
          <p:cNvSpPr txBox="1"/>
          <p:nvPr/>
        </p:nvSpPr>
        <p:spPr>
          <a:xfrm>
            <a:off x="3045913" y="1720840"/>
            <a:ext cx="61001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0" i="0" dirty="0">
                <a:solidFill>
                  <a:srgbClr val="131313"/>
                </a:solidFill>
                <a:effectLst/>
              </a:rPr>
              <a:t>Thank you for completing a session survey in the NFMT event app!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16004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F35DD5324D4A41901A2FEA80E47C62" ma:contentTypeVersion="18" ma:contentTypeDescription="Create a new document." ma:contentTypeScope="" ma:versionID="55d0467c861cde56d911370c7b78a1b8">
  <xsd:schema xmlns:xsd="http://www.w3.org/2001/XMLSchema" xmlns:xs="http://www.w3.org/2001/XMLSchema" xmlns:p="http://schemas.microsoft.com/office/2006/metadata/properties" xmlns:ns2="1423834f-7fc7-4ce8-99ea-47728d323b72" xmlns:ns3="0dda687d-dc03-44fc-a2a0-371c9d90a821" targetNamespace="http://schemas.microsoft.com/office/2006/metadata/properties" ma:root="true" ma:fieldsID="12817096058a60be5ebfa67fb31a59c7" ns2:_="" ns3:_="">
    <xsd:import namespace="1423834f-7fc7-4ce8-99ea-47728d323b72"/>
    <xsd:import namespace="0dda687d-dc03-44fc-a2a0-371c9d90a8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3834f-7fc7-4ce8-99ea-47728d323b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a1ff4c-b053-4e9e-95de-6598dd1f88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a687d-dc03-44fc-a2a0-371c9d90a8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a6b69f4-e4af-45fe-b862-5b3023de3ec1}" ma:internalName="TaxCatchAll" ma:showField="CatchAllData" ma:web="0dda687d-dc03-44fc-a2a0-371c9d90a8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23834f-7fc7-4ce8-99ea-47728d323b72">
      <Terms xmlns="http://schemas.microsoft.com/office/infopath/2007/PartnerControls"/>
    </lcf76f155ced4ddcb4097134ff3c332f>
    <TaxCatchAll xmlns="0dda687d-dc03-44fc-a2a0-371c9d90a82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6A3527-56C5-4569-B432-6910907AEA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23834f-7fc7-4ce8-99ea-47728d323b72"/>
    <ds:schemaRef ds:uri="0dda687d-dc03-44fc-a2a0-371c9d90a8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D5EA9-3DC2-4800-BDE4-673E86D54700}">
  <ds:schemaRefs>
    <ds:schemaRef ds:uri="http://schemas.microsoft.com/office/2006/metadata/properties"/>
    <ds:schemaRef ds:uri="http://schemas.microsoft.com/office/infopath/2007/PartnerControls"/>
    <ds:schemaRef ds:uri="1423834f-7fc7-4ce8-99ea-47728d323b72"/>
    <ds:schemaRef ds:uri="0dda687d-dc03-44fc-a2a0-371c9d90a821"/>
  </ds:schemaRefs>
</ds:datastoreItem>
</file>

<file path=customXml/itemProps3.xml><?xml version="1.0" encoding="utf-8"?>
<ds:datastoreItem xmlns:ds="http://schemas.openxmlformats.org/officeDocument/2006/customXml" ds:itemID="{1C3F7B3D-857A-4E9A-9E9F-EAA47DB460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76</Words>
  <Application>Microsoft Macintosh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Poppins Light</vt:lpstr>
      <vt:lpstr>Poppins Medium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Elertson</dc:creator>
  <cp:lastModifiedBy>Paul Elertson</cp:lastModifiedBy>
  <cp:revision>14</cp:revision>
  <dcterms:created xsi:type="dcterms:W3CDTF">2024-01-18T17:25:09Z</dcterms:created>
  <dcterms:modified xsi:type="dcterms:W3CDTF">2025-01-16T15:43:54Z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0x010100A8F35DD5324D4A41901A2FEA80E47C62</vt:lpwstr>
  </property>
  <property fmtid="{D5CDD505-2E9C-101B-9397-08002B2CF9AE}" pid="3" name="MediaServiceImageTags">
    <vt:lpwstr/>
  </property>
</Properties>
</file>