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3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ppins Light" panose="00000400000000000000" pitchFamily="2" charset="0"/>
      <p:regular r:id="rId11"/>
      <p:italic r:id="rId12"/>
    </p:embeddedFont>
    <p:embeddedFont>
      <p:font typeface="Poppins Medium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ED6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DF14B-5865-CAAA-123D-7638C04EA593}"/>
              </a:ext>
            </a:extLst>
          </p:cNvPr>
          <p:cNvSpPr/>
          <p:nvPr userDrawn="1"/>
        </p:nvSpPr>
        <p:spPr>
          <a:xfrm>
            <a:off x="-12357" y="-22315"/>
            <a:ext cx="18288000" cy="184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1947B9E-33F4-33BD-891B-7B0E74E2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716376"/>
            <a:ext cx="13258800" cy="2570624"/>
          </a:xfrm>
          <a:prstGeom prst="rect">
            <a:avLst/>
          </a:prstGeom>
        </p:spPr>
      </p:pic>
      <p:pic>
        <p:nvPicPr>
          <p:cNvPr id="14" name="Picture 13" descr="A picture containing text, font, poster, graphic design&#10;&#10;Description automatically generated">
            <a:extLst>
              <a:ext uri="{FF2B5EF4-FFF2-40B4-BE49-F238E27FC236}">
                <a16:creationId xmlns:a16="http://schemas.microsoft.com/office/drawing/2014/main" id="{85E873B9-2287-A5B1-5573-C988CE966C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"/>
            <a:ext cx="6321040" cy="13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6170" y="190500"/>
            <a:ext cx="1099566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238500"/>
            <a:ext cx="15468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F97F167-3185-4832-8DC4-E2000D642029}"/>
              </a:ext>
            </a:extLst>
          </p:cNvPr>
          <p:cNvGrpSpPr/>
          <p:nvPr userDrawn="1"/>
        </p:nvGrpSpPr>
        <p:grpSpPr>
          <a:xfrm>
            <a:off x="-1" y="0"/>
            <a:ext cx="774349" cy="10287000"/>
            <a:chOff x="0" y="0"/>
            <a:chExt cx="624571" cy="34798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CD01CF2-D7D0-4675-8B49-4A8BCA8F73B3}"/>
                </a:ext>
              </a:extLst>
            </p:cNvPr>
            <p:cNvSpPr/>
            <p:nvPr/>
          </p:nvSpPr>
          <p:spPr>
            <a:xfrm>
              <a:off x="0" y="0"/>
              <a:ext cx="624571" cy="3479800"/>
            </a:xfrm>
            <a:custGeom>
              <a:avLst/>
              <a:gdLst/>
              <a:ahLst/>
              <a:cxnLst/>
              <a:rect l="l" t="t" r="r" b="b"/>
              <a:pathLst>
                <a:path w="624571" h="3479800">
                  <a:moveTo>
                    <a:pt x="0" y="0"/>
                  </a:moveTo>
                  <a:lnTo>
                    <a:pt x="624571" y="0"/>
                  </a:lnTo>
                  <a:lnTo>
                    <a:pt x="62457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D6F4A"/>
            </a:solidFill>
          </p:spPr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F9A642EB-AEE1-418A-8E48-D1E995FBCBA3}"/>
              </a:ext>
            </a:extLst>
          </p:cNvPr>
          <p:cNvGrpSpPr/>
          <p:nvPr userDrawn="1"/>
        </p:nvGrpSpPr>
        <p:grpSpPr>
          <a:xfrm>
            <a:off x="254770" y="9644680"/>
            <a:ext cx="264809" cy="264809"/>
            <a:chOff x="0" y="0"/>
            <a:chExt cx="6350000" cy="635000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43503B7-92C6-46E5-BA18-B2AAB8CB47ED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9BE59DDD-4F8E-407B-956D-4A8432F17DB7}"/>
              </a:ext>
            </a:extLst>
          </p:cNvPr>
          <p:cNvGrpSpPr/>
          <p:nvPr userDrawn="1"/>
        </p:nvGrpSpPr>
        <p:grpSpPr>
          <a:xfrm>
            <a:off x="254770" y="9201150"/>
            <a:ext cx="264809" cy="264809"/>
            <a:chOff x="0" y="0"/>
            <a:chExt cx="6350000" cy="63500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017719F-0414-428B-BFD5-3DCEDA91CCF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F2391976-5A5E-508B-9E6F-DBA15AD5C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43" y="9379320"/>
            <a:ext cx="3816096" cy="795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6170" y="190500"/>
            <a:ext cx="1099566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238500"/>
            <a:ext cx="15468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9710" y="96446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8672" y="95945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7254" y="95716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F97F167-3185-4832-8DC4-E2000D642029}"/>
              </a:ext>
            </a:extLst>
          </p:cNvPr>
          <p:cNvGrpSpPr/>
          <p:nvPr userDrawn="1"/>
        </p:nvGrpSpPr>
        <p:grpSpPr>
          <a:xfrm>
            <a:off x="-1" y="0"/>
            <a:ext cx="774349" cy="10287000"/>
            <a:chOff x="0" y="0"/>
            <a:chExt cx="624571" cy="347980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CD01CF2-D7D0-4675-8B49-4A8BCA8F73B3}"/>
                </a:ext>
              </a:extLst>
            </p:cNvPr>
            <p:cNvSpPr/>
            <p:nvPr/>
          </p:nvSpPr>
          <p:spPr>
            <a:xfrm>
              <a:off x="0" y="0"/>
              <a:ext cx="624571" cy="3479800"/>
            </a:xfrm>
            <a:custGeom>
              <a:avLst/>
              <a:gdLst/>
              <a:ahLst/>
              <a:cxnLst/>
              <a:rect l="l" t="t" r="r" b="b"/>
              <a:pathLst>
                <a:path w="624571" h="3479800">
                  <a:moveTo>
                    <a:pt x="0" y="0"/>
                  </a:moveTo>
                  <a:lnTo>
                    <a:pt x="624571" y="0"/>
                  </a:lnTo>
                  <a:lnTo>
                    <a:pt x="62457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D6F4A"/>
            </a:solidFill>
          </p:spPr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F9A642EB-AEE1-418A-8E48-D1E995FBCBA3}"/>
              </a:ext>
            </a:extLst>
          </p:cNvPr>
          <p:cNvGrpSpPr/>
          <p:nvPr userDrawn="1"/>
        </p:nvGrpSpPr>
        <p:grpSpPr>
          <a:xfrm>
            <a:off x="254770" y="9644680"/>
            <a:ext cx="264809" cy="264809"/>
            <a:chOff x="0" y="0"/>
            <a:chExt cx="6350000" cy="635000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43503B7-92C6-46E5-BA18-B2AAB8CB47ED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9BE59DDD-4F8E-407B-956D-4A8432F17DB7}"/>
              </a:ext>
            </a:extLst>
          </p:cNvPr>
          <p:cNvGrpSpPr/>
          <p:nvPr userDrawn="1"/>
        </p:nvGrpSpPr>
        <p:grpSpPr>
          <a:xfrm>
            <a:off x="254770" y="9201150"/>
            <a:ext cx="264809" cy="264809"/>
            <a:chOff x="0" y="0"/>
            <a:chExt cx="6350000" cy="63500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017719F-0414-428B-BFD5-3DCEDA91CCF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BF6C2318-3819-CD47-B089-9876007B60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43" y="9379320"/>
            <a:ext cx="3816096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8020" y="266700"/>
            <a:ext cx="11871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710" y="2247900"/>
            <a:ext cx="16599251" cy="628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0" r:id="rId2"/>
    <p:sldLayoutId id="21474836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 baseline="0">
          <a:solidFill>
            <a:schemeClr val="tx1"/>
          </a:solidFill>
          <a:latin typeface="Poppins Medium Bold" panose="020B060402020202020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6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0" y="4291462"/>
            <a:ext cx="12135550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 Bold"/>
                <a:ea typeface="+mn-ea"/>
                <a:cs typeface="+mn-cs"/>
              </a:rPr>
              <a:t>Session Title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73362" y="3510442"/>
            <a:ext cx="1355487" cy="1355487"/>
            <a:chOff x="0" y="0"/>
            <a:chExt cx="14400530" cy="144005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CB540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89838" y="5221204"/>
            <a:ext cx="1355487" cy="1355487"/>
            <a:chOff x="0" y="0"/>
            <a:chExt cx="14400530" cy="144005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CB54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20851" y="8411141"/>
            <a:ext cx="6378298" cy="1181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Speaker Name</a:t>
            </a:r>
          </a:p>
          <a:p>
            <a:pPr marL="0" marR="0" lvl="0" indent="0" algn="l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Poppins Light"/>
              </a:rPr>
              <a:t>Speaker Job Title </a:t>
            </a:r>
          </a:p>
          <a:p>
            <a:pPr marL="0" marR="0" lvl="0" indent="0" algn="l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Speaker Company </a:t>
            </a:r>
            <a:endParaRPr kumimoji="0" lang="en-US" sz="212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30217" y="752363"/>
            <a:ext cx="373008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6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Light"/>
                <a:ea typeface="+mn-ea"/>
                <a:cs typeface="+mn-cs"/>
              </a:rPr>
              <a:t>Date//Time//Year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6B77-388D-E8AF-25E1-463438F5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540" y="190500"/>
            <a:ext cx="9113520" cy="1143000"/>
          </a:xfrm>
        </p:spPr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27380-3069-AF10-DF1B-A727A0361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add the learning objectives you submitted at the beginning on your presentation.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1.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3.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4.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3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25EB-D8CB-D649-2762-5671B030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540" y="190500"/>
            <a:ext cx="9113520" cy="1143000"/>
          </a:xfrm>
        </p:spPr>
        <p:txBody>
          <a:bodyPr>
            <a:normAutofit/>
          </a:bodyPr>
          <a:lstStyle/>
          <a:p>
            <a:r>
              <a:rPr lang="en-US" dirty="0"/>
              <a:t>Disclaimer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79AE-F9D4-2193-0632-0ED51DF97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Today’s presenter is currently employed by XYZ Company, which manufactures some of the technology referenced in this presentation.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(DELETE IF NOT EMPLOYEED BY MANUFACTURER)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61C7-A64A-D128-3AAE-ED08573E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DE283-0109-39A2-47D4-31D5F82FC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8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601A-7274-2ECF-1AFA-DCE8D19B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9D1F-2305-5B5C-A6B8-DBCBEF6C3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7048500"/>
            <a:ext cx="154686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 want your feedback! </a:t>
            </a:r>
          </a:p>
          <a:p>
            <a:pPr marL="0" indent="0" algn="ctr">
              <a:buNone/>
            </a:pPr>
            <a:r>
              <a:rPr lang="en-US" dirty="0"/>
              <a:t>Please fill out my session survey through the event app.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81697C-87F7-3D82-3753-82B2E6E93BEA}"/>
              </a:ext>
            </a:extLst>
          </p:cNvPr>
          <p:cNvSpPr txBox="1">
            <a:spLocks/>
          </p:cNvSpPr>
          <p:nvPr/>
        </p:nvSpPr>
        <p:spPr>
          <a:xfrm>
            <a:off x="1409700" y="2880519"/>
            <a:ext cx="15468600" cy="1272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29799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90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Poppins Light</vt:lpstr>
      <vt:lpstr>Poppins Medium Bold</vt:lpstr>
      <vt:lpstr>Arial</vt:lpstr>
      <vt:lpstr>Calibri</vt:lpstr>
      <vt:lpstr>Office Theme</vt:lpstr>
      <vt:lpstr>PowerPoint Presentation</vt:lpstr>
      <vt:lpstr>Learning Objectives </vt:lpstr>
      <vt:lpstr>Disclaimer Slide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Amy Brown</dc:creator>
  <cp:lastModifiedBy>Danielle Goepel</cp:lastModifiedBy>
  <cp:revision>10</cp:revision>
  <dcterms:created xsi:type="dcterms:W3CDTF">2006-08-16T00:00:00Z</dcterms:created>
  <dcterms:modified xsi:type="dcterms:W3CDTF">2023-07-12T20:37:22Z</dcterms:modified>
  <dc:identifier>DAEnjhONnBc</dc:identifier>
</cp:coreProperties>
</file>